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1" r:id="rId3"/>
    <p:sldId id="320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1" r:id="rId12"/>
    <p:sldId id="322" r:id="rId13"/>
    <p:sldId id="323" r:id="rId14"/>
    <p:sldId id="303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Bedrijfseconomie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2.3.6 Promotie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wil je je bedrijf gaan promoten?</a:t>
            </a:r>
          </a:p>
          <a:p>
            <a:pPr lvl="1"/>
            <a:r>
              <a:rPr lang="nl-NL" dirty="0" smtClean="0"/>
              <a:t>Waar precies </a:t>
            </a:r>
            <a:r>
              <a:rPr lang="nl-NL" dirty="0" smtClean="0">
                <a:sym typeface="Wingdings" panose="05000000000000000000" pitchFamily="2" charset="2"/>
              </a:rPr>
              <a:t> koppel met doelgroep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Waarom gaat dat werken?</a:t>
            </a:r>
            <a:endParaRPr lang="nl-NL" dirty="0" smtClean="0"/>
          </a:p>
          <a:p>
            <a:pPr lvl="1"/>
            <a:r>
              <a:rPr lang="nl-NL" dirty="0" smtClean="0"/>
              <a:t>Kosten</a:t>
            </a:r>
          </a:p>
          <a:p>
            <a:pPr lvl="1"/>
            <a:r>
              <a:rPr lang="nl-NL" dirty="0" smtClean="0"/>
              <a:t>Wie verantwoordelijk</a:t>
            </a:r>
          </a:p>
          <a:p>
            <a:pPr lvl="1"/>
            <a:r>
              <a:rPr lang="nl-NL" dirty="0" smtClean="0"/>
              <a:t>Tijd</a:t>
            </a:r>
          </a:p>
          <a:p>
            <a:r>
              <a:rPr lang="nl-NL" dirty="0" smtClean="0"/>
              <a:t>Promotieplanning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631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Concurrentie 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Welke bedrijven zijn jullie concurrenten en waarom?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Unique </a:t>
            </a:r>
            <a:r>
              <a:rPr lang="nl-NL" dirty="0" err="1" smtClean="0"/>
              <a:t>Selling</a:t>
            </a:r>
            <a:r>
              <a:rPr lang="nl-NL" dirty="0" smtClean="0"/>
              <a:t> Points</a:t>
            </a:r>
          </a:p>
          <a:p>
            <a:pPr>
              <a:buFontTx/>
              <a:buChar char="-"/>
            </a:pPr>
            <a:r>
              <a:rPr lang="nl-NL" dirty="0" smtClean="0"/>
              <a:t>Waarom zijn jullie beter dan een concurrent en wat is dus jullie kracht om je te onderscheiden?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/>
              <a:t>Concurrentie: waarom zijn jullie beter. Hoe gaan jullie aan klanten komen?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562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SWOT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Interne analyse</a:t>
            </a:r>
          </a:p>
          <a:p>
            <a:pPr marL="0" indent="0">
              <a:buNone/>
            </a:pPr>
            <a:r>
              <a:rPr lang="nl-NL" dirty="0" err="1" smtClean="0"/>
              <a:t>Strenghts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err="1" smtClean="0"/>
              <a:t>Weaknesses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Externe analyse</a:t>
            </a:r>
            <a:endParaRPr lang="nl-NL" u="sng" dirty="0"/>
          </a:p>
          <a:p>
            <a:pPr marL="0" indent="0">
              <a:buNone/>
            </a:pPr>
            <a:r>
              <a:rPr lang="nl-NL" dirty="0" err="1" smtClean="0"/>
              <a:t>Opportunities</a:t>
            </a: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Threats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425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2"/>
          <p:cNvSpPr>
            <a:spLocks noGrp="1"/>
          </p:cNvSpPr>
          <p:nvPr/>
        </p:nvSpPr>
        <p:spPr bwMode="auto">
          <a:xfrm>
            <a:off x="762000" y="10287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48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CB6C"/>
              </a:buClr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56792"/>
            <a:ext cx="5231259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194" y="4149080"/>
            <a:ext cx="2618184" cy="246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415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7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Volgende week dinsdag: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Inleveren t/m hoofdstuk 2</a:t>
            </a:r>
          </a:p>
          <a:p>
            <a:pPr>
              <a:buFontTx/>
              <a:buChar char="-"/>
            </a:pPr>
            <a:r>
              <a:rPr lang="nl-NL" dirty="0" smtClean="0"/>
              <a:t>Ik ga een punt geven</a:t>
            </a:r>
          </a:p>
          <a:p>
            <a:pPr>
              <a:buFontTx/>
              <a:buChar char="-"/>
            </a:pPr>
            <a:r>
              <a:rPr lang="nl-NL" dirty="0" smtClean="0"/>
              <a:t>Uiterlijk 23:59 in de mail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Vorige keer:</a:t>
            </a:r>
          </a:p>
          <a:p>
            <a:pPr>
              <a:buFontTx/>
              <a:buChar char="-"/>
            </a:pPr>
            <a:r>
              <a:rPr lang="nl-NL" dirty="0" smtClean="0"/>
              <a:t>Marketingmix (de 6 P’s)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Vandaag </a:t>
            </a:r>
          </a:p>
          <a:p>
            <a:pPr>
              <a:buFontTx/>
              <a:buChar char="-"/>
            </a:pPr>
            <a:r>
              <a:rPr lang="nl-NL" dirty="0" smtClean="0"/>
              <a:t>Concurrentie</a:t>
            </a:r>
          </a:p>
          <a:p>
            <a:pPr>
              <a:buFontTx/>
              <a:buChar char="-"/>
            </a:pPr>
            <a:r>
              <a:rPr lang="nl-NL" dirty="0" smtClean="0"/>
              <a:t>SWOT-analyse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432837"/>
            <a:ext cx="3816424" cy="570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752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 Bedrijfsformule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Product</a:t>
            </a:r>
          </a:p>
          <a:p>
            <a:pPr marL="0" indent="0">
              <a:buNone/>
            </a:pPr>
            <a:r>
              <a:rPr lang="nl-NL" dirty="0" smtClean="0"/>
              <a:t>Presentatie</a:t>
            </a:r>
          </a:p>
          <a:p>
            <a:pPr marL="0" indent="0">
              <a:buNone/>
            </a:pPr>
            <a:r>
              <a:rPr lang="nl-NL" dirty="0" smtClean="0"/>
              <a:t>Plaats</a:t>
            </a:r>
          </a:p>
          <a:p>
            <a:pPr marL="0" indent="0">
              <a:buNone/>
            </a:pPr>
            <a:r>
              <a:rPr lang="nl-NL" dirty="0" smtClean="0"/>
              <a:t>Personeel</a:t>
            </a:r>
          </a:p>
          <a:p>
            <a:pPr marL="0" indent="0">
              <a:buNone/>
            </a:pPr>
            <a:r>
              <a:rPr lang="nl-NL" dirty="0" smtClean="0"/>
              <a:t>Prijs</a:t>
            </a:r>
          </a:p>
          <a:p>
            <a:pPr marL="0" indent="0">
              <a:buNone/>
            </a:pPr>
            <a:r>
              <a:rPr lang="nl-NL" dirty="0" smtClean="0"/>
              <a:t>Promotie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69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2.3.1 Product (150 woorden)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Welke producten en diensten ga je precies aanbieden?</a:t>
            </a:r>
          </a:p>
          <a:p>
            <a:pPr marL="0" indent="0">
              <a:buNone/>
            </a:pPr>
            <a:r>
              <a:rPr lang="nl-NL" dirty="0" smtClean="0"/>
              <a:t>- Soort menukaart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heb je daarvoor nodig?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Wil je dit in de toekomst nog veranderen/uitbreiden?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43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2.3.2 Presentatie (100)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ziet je bedrijf eruit?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Van buiten?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Van binnen?</a:t>
            </a:r>
          </a:p>
          <a:p>
            <a:pPr marL="0" indent="0">
              <a:buNone/>
            </a:pPr>
            <a:r>
              <a:rPr lang="nl-NL" dirty="0" smtClean="0"/>
              <a:t>Huisstijl (logo, website, Facebook, visitekaartjes)</a:t>
            </a:r>
          </a:p>
          <a:p>
            <a:pPr marL="0" indent="0">
              <a:buNone/>
            </a:pPr>
            <a:r>
              <a:rPr lang="nl-NL" dirty="0" smtClean="0"/>
              <a:t>Bedrijfskleding</a:t>
            </a:r>
          </a:p>
          <a:p>
            <a:pPr marL="0" indent="0">
              <a:buNone/>
            </a:pPr>
            <a:r>
              <a:rPr lang="nl-NL" dirty="0" smtClean="0"/>
              <a:t>Belettering</a:t>
            </a:r>
          </a:p>
          <a:p>
            <a:pPr marL="0" indent="0">
              <a:buNone/>
            </a:pPr>
            <a:r>
              <a:rPr lang="nl-NL" dirty="0" smtClean="0"/>
              <a:t>Gedrag personeel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8538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2.3.3 Plaats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 zit het bedrijf?</a:t>
            </a:r>
          </a:p>
          <a:p>
            <a:pPr marL="0" indent="0">
              <a:buNone/>
            </a:pPr>
            <a:r>
              <a:rPr lang="nl-NL" dirty="0" smtClean="0"/>
              <a:t>Waarom daar?</a:t>
            </a:r>
          </a:p>
          <a:p>
            <a:pPr marL="0" indent="0">
              <a:buNone/>
            </a:pPr>
            <a:r>
              <a:rPr lang="nl-NL" dirty="0" smtClean="0"/>
              <a:t>Bereikbaarheid?</a:t>
            </a:r>
          </a:p>
          <a:p>
            <a:pPr marL="0" indent="0">
              <a:buNone/>
            </a:pPr>
            <a:r>
              <a:rPr lang="nl-NL" dirty="0" smtClean="0"/>
              <a:t>Eisen en wensen aan de locatie?</a:t>
            </a:r>
          </a:p>
          <a:p>
            <a:pPr marL="0" indent="0">
              <a:buNone/>
            </a:pPr>
            <a:r>
              <a:rPr lang="nl-NL" dirty="0" smtClean="0"/>
              <a:t>- verbouwingen</a:t>
            </a:r>
          </a:p>
          <a:p>
            <a:pPr marL="0" indent="0">
              <a:buNone/>
            </a:pPr>
            <a:r>
              <a:rPr lang="nl-NL" dirty="0" smtClean="0"/>
              <a:t>Distributie?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Klanten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Leveranciers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7765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2.3.4 Personeel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Taakverdeling</a:t>
            </a:r>
          </a:p>
          <a:p>
            <a:r>
              <a:rPr lang="nl-NL" dirty="0" smtClean="0"/>
              <a:t>Uitbesteden</a:t>
            </a:r>
          </a:p>
          <a:p>
            <a:r>
              <a:rPr lang="nl-NL" dirty="0" smtClean="0"/>
              <a:t>Eigenschappen</a:t>
            </a:r>
          </a:p>
          <a:p>
            <a:r>
              <a:rPr lang="nl-NL" dirty="0" smtClean="0"/>
              <a:t>Toekomst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2665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2.3.5 </a:t>
            </a:r>
            <a:br>
              <a:rPr lang="nl-NL" dirty="0" smtClean="0"/>
            </a:br>
            <a:r>
              <a:rPr lang="nl-NL" dirty="0" smtClean="0"/>
              <a:t>Prijs (beleid)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zet je jezelf in de markt?</a:t>
            </a:r>
          </a:p>
          <a:p>
            <a:pPr>
              <a:buFontTx/>
              <a:buChar char="-"/>
            </a:pPr>
            <a:r>
              <a:rPr lang="nl-NL" dirty="0" smtClean="0"/>
              <a:t>Kostprijs</a:t>
            </a:r>
          </a:p>
          <a:p>
            <a:pPr>
              <a:buFontTx/>
              <a:buChar char="-"/>
            </a:pPr>
            <a:r>
              <a:rPr lang="nl-NL" dirty="0" smtClean="0"/>
              <a:t>Concurrentie</a:t>
            </a:r>
          </a:p>
          <a:p>
            <a:pPr>
              <a:buFontTx/>
              <a:buChar char="-"/>
            </a:pPr>
            <a:r>
              <a:rPr lang="nl-NL" dirty="0" smtClean="0"/>
              <a:t>Wat wil een klant betalen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Waar ga je geld voor vragen?</a:t>
            </a:r>
          </a:p>
          <a:p>
            <a:pPr>
              <a:buFontTx/>
              <a:buChar char="-"/>
            </a:pPr>
            <a:r>
              <a:rPr lang="nl-NL" dirty="0" smtClean="0"/>
              <a:t>Tarief?</a:t>
            </a:r>
          </a:p>
          <a:p>
            <a:pPr>
              <a:buFontTx/>
              <a:buChar char="-"/>
            </a:pPr>
            <a:r>
              <a:rPr lang="nl-NL" dirty="0" smtClean="0"/>
              <a:t>Winst op producten?</a:t>
            </a:r>
          </a:p>
        </p:txBody>
      </p:sp>
    </p:spTree>
    <p:extLst>
      <p:ext uri="{BB962C8B-B14F-4D97-AF65-F5344CB8AC3E}">
        <p14:creationId xmlns:p14="http://schemas.microsoft.com/office/powerpoint/2010/main" val="59675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231</Words>
  <Application>Microsoft Office PowerPoint</Application>
  <PresentationFormat>Diavoorstelling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Kantoorthema</vt:lpstr>
      <vt:lpstr>PowerPoint-presentatie</vt:lpstr>
      <vt:lpstr>Welkom!</vt:lpstr>
      <vt:lpstr>PowerPoint-presentatie</vt:lpstr>
      <vt:lpstr>2.3 Bedrijfsformule</vt:lpstr>
      <vt:lpstr>2.3.1 Product (150 woorden)</vt:lpstr>
      <vt:lpstr>2.3.2 Presentatie (100)</vt:lpstr>
      <vt:lpstr>2.3.3 Plaats </vt:lpstr>
      <vt:lpstr>2.3.4 Personeel </vt:lpstr>
      <vt:lpstr>2.3.5  Prijs (beleid) </vt:lpstr>
      <vt:lpstr>2.3.6 Promotie </vt:lpstr>
      <vt:lpstr>Concurrentie (150)</vt:lpstr>
      <vt:lpstr>SWOT</vt:lpstr>
      <vt:lpstr>PowerPoint-presentatie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37</cp:revision>
  <dcterms:created xsi:type="dcterms:W3CDTF">2013-11-15T15:05:42Z</dcterms:created>
  <dcterms:modified xsi:type="dcterms:W3CDTF">2019-12-05T21:03:44Z</dcterms:modified>
</cp:coreProperties>
</file>